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748671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Product Management: Agilize o Desenvolvimento de Produtos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5414724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gerenciamento de produto é fundamental para agilizar o desenvolvimento de produtos inovadores e bem-sucedidos. Vamos explorar as melhores práticas e estratégias para alcançar esse objetivo.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58785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Gestão Ágil: Gestão de Processos para Agilidade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480786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9181" y="27167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Scrum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9181" y="3286125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abordagem ágil popular e eficaz para gerenciar projetos complexos e adaptáveis.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833199" y="4099679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69181" y="433566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Kanban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1069181" y="4905018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metodologia visual que permite um fluxo de trabalho contínuo e otimizado.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718572"/>
            <a:ext cx="9306401" cy="1752124"/>
          </a:xfrm>
          <a:prstGeom prst="roundRect">
            <a:avLst>
              <a:gd name="adj" fmla="val 5707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069181" y="5954554"/>
            <a:ext cx="3345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XP (Extreme Programming)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1069181" y="6523911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Uma série de práticas que permitem um desenvolvimento de software mais rápido e confiável.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262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334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036332" y="3091458"/>
            <a:ext cx="8557617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7"/>
              </a:lnSpc>
              <a:buNone/>
            </a:pPr>
            <a:r>
              <a:rPr lang="en-US" sz="399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Building: Técnicas e Práticas para Times Ágeis</a:t>
            </a:r>
            <a:endParaRPr lang="en-US" sz="3990" dirty="0"/>
          </a:p>
        </p:txBody>
      </p:sp>
      <p:sp>
        <p:nvSpPr>
          <p:cNvPr id="6" name="Shape 2"/>
          <p:cNvSpPr/>
          <p:nvPr/>
        </p:nvSpPr>
        <p:spPr>
          <a:xfrm>
            <a:off x="3036332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2621">
            <a:solidFill>
              <a:srgbClr val="91080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210997" y="4858583"/>
            <a:ext cx="10668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394" dirty="0"/>
          </a:p>
        </p:txBody>
      </p:sp>
      <p:sp>
        <p:nvSpPr>
          <p:cNvPr id="8" name="Text 4"/>
          <p:cNvSpPr/>
          <p:nvPr/>
        </p:nvSpPr>
        <p:spPr>
          <a:xfrm>
            <a:off x="3694986" y="4890254"/>
            <a:ext cx="2058829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Comunicação Efetiva</a:t>
            </a:r>
            <a:endParaRPr lang="en-US" sz="1995" dirty="0"/>
          </a:p>
        </p:txBody>
      </p:sp>
      <p:sp>
        <p:nvSpPr>
          <p:cNvPr id="9" name="Text 5"/>
          <p:cNvSpPr/>
          <p:nvPr/>
        </p:nvSpPr>
        <p:spPr>
          <a:xfrm>
            <a:off x="3694986" y="5726311"/>
            <a:ext cx="2058829" cy="19452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Aprenda como estabelecer uma comunicação clara e aberta dentro da equipe para melhorar a colaboração.</a:t>
            </a:r>
            <a:endParaRPr lang="en-US" sz="1596" dirty="0"/>
          </a:p>
        </p:txBody>
      </p:sp>
      <p:sp>
        <p:nvSpPr>
          <p:cNvPr id="10" name="Shape 6"/>
          <p:cNvSpPr/>
          <p:nvPr/>
        </p:nvSpPr>
        <p:spPr>
          <a:xfrm>
            <a:off x="5956459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2621">
            <a:solidFill>
              <a:srgbClr val="91080B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100643" y="4858583"/>
            <a:ext cx="16764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394" dirty="0"/>
          </a:p>
        </p:txBody>
      </p:sp>
      <p:sp>
        <p:nvSpPr>
          <p:cNvPr id="12" name="Text 8"/>
          <p:cNvSpPr/>
          <p:nvPr/>
        </p:nvSpPr>
        <p:spPr>
          <a:xfrm>
            <a:off x="6615113" y="4890254"/>
            <a:ext cx="2058829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Resolução de Conflitos</a:t>
            </a:r>
            <a:endParaRPr lang="en-US" sz="1995" dirty="0"/>
          </a:p>
        </p:txBody>
      </p:sp>
      <p:sp>
        <p:nvSpPr>
          <p:cNvPr id="13" name="Text 9"/>
          <p:cNvSpPr/>
          <p:nvPr/>
        </p:nvSpPr>
        <p:spPr>
          <a:xfrm>
            <a:off x="6615113" y="5726311"/>
            <a:ext cx="2058829" cy="19452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estratégias para lidar com conflitos e transformá-los em oportunidades de aprendizado e crescimento.</a:t>
            </a:r>
            <a:endParaRPr lang="en-US" sz="1596" dirty="0"/>
          </a:p>
        </p:txBody>
      </p:sp>
      <p:sp>
        <p:nvSpPr>
          <p:cNvPr id="14" name="Shape 10"/>
          <p:cNvSpPr/>
          <p:nvPr/>
        </p:nvSpPr>
        <p:spPr>
          <a:xfrm>
            <a:off x="8876586" y="4820603"/>
            <a:ext cx="456009" cy="45600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2621">
            <a:solidFill>
              <a:srgbClr val="91080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024580" y="4858583"/>
            <a:ext cx="16002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394" dirty="0"/>
          </a:p>
        </p:txBody>
      </p:sp>
      <p:sp>
        <p:nvSpPr>
          <p:cNvPr id="16" name="Text 12"/>
          <p:cNvSpPr/>
          <p:nvPr/>
        </p:nvSpPr>
        <p:spPr>
          <a:xfrm>
            <a:off x="9535239" y="4890254"/>
            <a:ext cx="2058829" cy="633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Empoderamento da Equipe</a:t>
            </a:r>
            <a:endParaRPr lang="en-US" sz="1995" dirty="0"/>
          </a:p>
        </p:txBody>
      </p:sp>
      <p:sp>
        <p:nvSpPr>
          <p:cNvPr id="17" name="Text 13"/>
          <p:cNvSpPr/>
          <p:nvPr/>
        </p:nvSpPr>
        <p:spPr>
          <a:xfrm>
            <a:off x="9535239" y="5726311"/>
            <a:ext cx="2058829" cy="1621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Descubra como capacitar os membros da equipe para tomar decisões e se tornar mais autônomos.</a:t>
            </a:r>
            <a:endParaRPr lang="en-US" sz="1596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624376" y="709374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Liderança Transformacional: Criando uma Cultura de Excelência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7293054" y="2431375"/>
            <a:ext cx="44410" cy="5088731"/>
          </a:xfrm>
          <a:prstGeom prst="rect">
            <a:avLst/>
          </a:prstGeom>
          <a:solidFill>
            <a:srgbClr val="91080B"/>
          </a:solidFill>
          <a:ln/>
        </p:spPr>
      </p:sp>
      <p:sp>
        <p:nvSpPr>
          <p:cNvPr id="8" name="Shape 4"/>
          <p:cNvSpPr/>
          <p:nvPr/>
        </p:nvSpPr>
        <p:spPr>
          <a:xfrm>
            <a:off x="7565172" y="2832675"/>
            <a:ext cx="777597" cy="44410"/>
          </a:xfrm>
          <a:prstGeom prst="rect">
            <a:avLst/>
          </a:prstGeom>
          <a:solidFill>
            <a:srgbClr val="91080B"/>
          </a:solidFill>
          <a:ln/>
        </p:spPr>
      </p:sp>
      <p:sp>
        <p:nvSpPr>
          <p:cNvPr id="9" name="Shape 5"/>
          <p:cNvSpPr/>
          <p:nvPr/>
        </p:nvSpPr>
        <p:spPr>
          <a:xfrm>
            <a:off x="7065228" y="26049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257990" y="2646640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8537258" y="265354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Visão Inspiradora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8537258" y="3222903"/>
            <a:ext cx="346876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Aprenda como comunicar uma visão inspiradora e motivar sua equipe a alcançar resultados excepcionais.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7631" y="3943529"/>
            <a:ext cx="777597" cy="44410"/>
          </a:xfrm>
          <a:prstGeom prst="rect">
            <a:avLst/>
          </a:prstGeom>
          <a:solidFill>
            <a:srgbClr val="91080B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228" y="37158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23700" y="375749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830003" y="3764399"/>
            <a:ext cx="2263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Criação de Líderes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624376" y="4333756"/>
            <a:ext cx="346876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Desenvolva habilidades de liderança em sua equipe, capacitando-os a liderar e inspirar outros.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565172" y="5490150"/>
            <a:ext cx="777597" cy="44410"/>
          </a:xfrm>
          <a:prstGeom prst="rect">
            <a:avLst/>
          </a:prstGeom>
          <a:solidFill>
            <a:srgbClr val="91080B"/>
          </a:solidFill>
          <a:ln/>
        </p:spPr>
      </p:sp>
      <p:sp>
        <p:nvSpPr>
          <p:cNvPr id="19" name="Shape 15"/>
          <p:cNvSpPr/>
          <p:nvPr/>
        </p:nvSpPr>
        <p:spPr>
          <a:xfrm>
            <a:off x="7065228" y="526244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27510" y="5304115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537258" y="5311021"/>
            <a:ext cx="346876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Reconhecimento e Recompensas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8537258" y="6227564"/>
            <a:ext cx="346876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Aprenda a valorizar e recompensar o bom desempenho para promover uma cultura de excelência.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157288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Cultura e Métodos Ágeis: Pilares para uma Imersão Avançada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990374"/>
            <a:ext cx="4579739" cy="2107525"/>
          </a:xfrm>
          <a:prstGeom prst="roundRect">
            <a:avLst>
              <a:gd name="adj" fmla="val 4744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803213" y="32263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Cultura Ágil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860358" y="3795713"/>
            <a:ext cx="410777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os princípios e valores da cultura ágil e como eles impulsionam a inovação e o sucesso organizacional.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990374"/>
            <a:ext cx="4579739" cy="2107525"/>
          </a:xfrm>
          <a:prstGeom prst="roundRect">
            <a:avLst>
              <a:gd name="adj" fmla="val 4744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605123" y="32263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Métodos Ágeis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3795713"/>
            <a:ext cx="410777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Conheça as diferentes metodologias ágeis, como Scrum, Kanban e Lean, e quando aplicar cada uma delas.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624376" y="5320070"/>
            <a:ext cx="9381649" cy="1752124"/>
          </a:xfrm>
          <a:prstGeom prst="roundRect">
            <a:avLst>
              <a:gd name="adj" fmla="val 5707"/>
            </a:avLst>
          </a:prstGeom>
          <a:solidFill>
            <a:srgbClr val="790709"/>
          </a:solidFill>
          <a:ln w="13811">
            <a:solidFill>
              <a:srgbClr val="91080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848350" y="5556052"/>
            <a:ext cx="29337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Trabalho em Equipe Ágil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860358" y="6125408"/>
            <a:ext cx="890968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Descubra como promover uma colaboração eficaz e um trabalho em equipe produtivo em um ambiente ágil.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191220"/>
            <a:ext cx="9342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Kanban: Análises para Implementação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329934"/>
            <a:ext cx="9381649" cy="4708446"/>
          </a:xfrm>
          <a:prstGeom prst="roundRect">
            <a:avLst>
              <a:gd name="adj" fmla="val 2124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638187" y="2343745"/>
            <a:ext cx="9353074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861548" y="2484596"/>
            <a:ext cx="266914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Princípios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82653" y="2484596"/>
            <a:ext cx="266533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Vantagens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099947" y="2484596"/>
            <a:ext cx="266914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Desafios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638187" y="2980849"/>
            <a:ext cx="9353074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2861548" y="3121700"/>
            <a:ext cx="266914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Visualização do Fluxo de Trabalho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982653" y="3121700"/>
            <a:ext cx="266533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Maior transparência e identificação de gargalos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099947" y="3121700"/>
            <a:ext cx="266914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Requer disciplina para atualizar constantemente o quadro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2638187" y="4328755"/>
            <a:ext cx="9353074" cy="13479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2861548" y="4469606"/>
            <a:ext cx="266914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Limite do Trabalho em Progresso (WIP)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5982653" y="4469606"/>
            <a:ext cx="266533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Redução de atividades simultâneas e maior foco na entrega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099947" y="4469606"/>
            <a:ext cx="266914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Requer monitoramento cuidadoso para não criar gargalos no fluxo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2638187" y="5676662"/>
            <a:ext cx="9353074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2861548" y="5817513"/>
            <a:ext cx="266914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Feedback Contínuo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5982653" y="5817513"/>
            <a:ext cx="266533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Identificação rápida de problemas e ajuste do processo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9099947" y="5817513"/>
            <a:ext cx="266914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Exige uma cultura aberta para receber e agir com base no feedback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2023-12-02T14:53:06Z</dcterms:created>
  <dcterms:modified xsi:type="dcterms:W3CDTF">2023-12-02T14:53:06Z</dcterms:modified>
</cp:coreProperties>
</file>